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17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Injection: Protect Your Data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dangers of SQL injection and learn how to secure your applications from this common attack vector.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8179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Abstract 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for SQL injection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Attacking techniques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Preventation techniques 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236345"/>
            <a:ext cx="6461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 for SQL Injection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263973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2486144"/>
            <a:ext cx="3368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Manipulating Parameters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305550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 vulnerable input fields by manipulating parameters to execute malicious SQL commands.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2263973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2486144"/>
            <a:ext cx="3268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Blind Injection Detection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305550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 blind SQL injection vulnerabilities by crafting queries that provide feedback through web application responses.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566047"/>
            <a:ext cx="5166122" cy="2427089"/>
          </a:xfrm>
          <a:prstGeom prst="roundRect">
            <a:avLst>
              <a:gd name="adj" fmla="val 5493"/>
            </a:avLst>
          </a:prstGeom>
          <a:solidFill>
            <a:srgbClr val="E7EDF9"/>
          </a:solidFill>
          <a:ln/>
        </p:spPr>
      </p:sp>
      <p:sp>
        <p:nvSpPr>
          <p:cNvPr id="14" name="Text 11"/>
          <p:cNvSpPr/>
          <p:nvPr/>
        </p:nvSpPr>
        <p:spPr>
          <a:xfrm>
            <a:off x="2260163" y="4788218"/>
            <a:ext cx="2362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HTTP Code Errors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260163" y="535757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potential SQL injection vulnerabilities through error messages returned by the web server.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6285" y="4566047"/>
            <a:ext cx="5166122" cy="2427089"/>
          </a:xfrm>
          <a:prstGeom prst="roundRect">
            <a:avLst>
              <a:gd name="adj" fmla="val 5493"/>
            </a:avLst>
          </a:prstGeom>
          <a:solidFill>
            <a:srgbClr val="E7EDF9"/>
          </a:solidFill>
          <a:ln/>
        </p:spPr>
      </p:sp>
      <p:sp>
        <p:nvSpPr>
          <p:cNvPr id="17" name="Text 14"/>
          <p:cNvSpPr/>
          <p:nvPr/>
        </p:nvSpPr>
        <p:spPr>
          <a:xfrm>
            <a:off x="7648456" y="4788218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Automatically Finding SQL Injection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648456" y="570476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automated tools to scan and identify SQL injection vulnerabilities, saving time and effort in the testing process.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25718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Attacking Techniques Used to Exploit SQL Injection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15277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8" name="Text 5"/>
          <p:cNvSpPr/>
          <p:nvPr/>
        </p:nvSpPr>
        <p:spPr>
          <a:xfrm>
            <a:off x="2219325" y="3194447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2290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Tautologies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3798451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 logical tautologies in SQL queries to bypass authentication mechanisms and gain unauthorized access.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15277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2" name="Text 9"/>
          <p:cNvSpPr/>
          <p:nvPr/>
        </p:nvSpPr>
        <p:spPr>
          <a:xfrm>
            <a:off x="7584758" y="319444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229094"/>
            <a:ext cx="3528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Union-Based SQL Injection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3798451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SQL injections by injecting UNION queries to retrieve data from unrelated database tables.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37993" y="526041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6" name="Text 13"/>
          <p:cNvSpPr/>
          <p:nvPr/>
        </p:nvSpPr>
        <p:spPr>
          <a:xfrm>
            <a:off x="2196465" y="530209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2760107" y="5336738"/>
            <a:ext cx="4183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Time-Based Blind SQL Injection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2760107" y="590609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 time-based delays in SQL queries to extract information in situations where normal output is not available.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6285" y="526041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20" name="Text 17"/>
          <p:cNvSpPr/>
          <p:nvPr/>
        </p:nvSpPr>
        <p:spPr>
          <a:xfrm>
            <a:off x="7580948" y="530209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148399" y="5336738"/>
            <a:ext cx="3444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Out-Of-Band SQL Injection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148399" y="590609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Inject SQL commands that interact with an external server to extract data, bypassing common defense mechanisms.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88511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Prevention Techniques and Mitigating Strategies Against SQL Injection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607112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2829282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Code-level Defense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339863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input validation using both blacklisting and whitelisting to filter out malicious SQL commands.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2607112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2829282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Parametrized Queries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339863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parameterized queries or prepared statements to separate SQL logic from user-supplied input and prevent injection attacks.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09185"/>
            <a:ext cx="5166122" cy="2435304"/>
          </a:xfrm>
          <a:prstGeom prst="roundRect">
            <a:avLst>
              <a:gd name="adj" fmla="val 5474"/>
            </a:avLst>
          </a:prstGeom>
          <a:solidFill>
            <a:srgbClr val="E7EDF9"/>
          </a:solidFill>
          <a:ln/>
        </p:spPr>
      </p:sp>
      <p:sp>
        <p:nvSpPr>
          <p:cNvPr id="14" name="Text 11"/>
          <p:cNvSpPr/>
          <p:nvPr/>
        </p:nvSpPr>
        <p:spPr>
          <a:xfrm>
            <a:off x="2260163" y="5131356"/>
            <a:ext cx="3162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Coding Practices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260163" y="5700712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 secure coding practices, including managing sensitive data securely and minimizing the exposure of database credentials.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6285" y="4909185"/>
            <a:ext cx="5166122" cy="2435304"/>
          </a:xfrm>
          <a:prstGeom prst="roundRect">
            <a:avLst>
              <a:gd name="adj" fmla="val 5474"/>
            </a:avLst>
          </a:prstGeom>
          <a:solidFill>
            <a:srgbClr val="E7EDF9"/>
          </a:solidFill>
          <a:ln/>
        </p:spPr>
      </p:sp>
      <p:sp>
        <p:nvSpPr>
          <p:cNvPr id="17" name="Text 14"/>
          <p:cNvSpPr/>
          <p:nvPr/>
        </p:nvSpPr>
        <p:spPr>
          <a:xfrm>
            <a:off x="7648456" y="5131356"/>
            <a:ext cx="2994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Platform-level Defense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648456" y="570071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web application firewalls (WAFs) and database firewalls to detect and block SQL injection attempts.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6" name="Text 3"/>
          <p:cNvSpPr/>
          <p:nvPr/>
        </p:nvSpPr>
        <p:spPr>
          <a:xfrm>
            <a:off x="9671125" y="3797975"/>
            <a:ext cx="5177977" cy="968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3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D4591-C8C4-4C8F-A073-44EE548C47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1"/>
            <a:ext cx="14630400" cy="8229599"/>
          </a:xfrm>
          <a:prstGeom prst="rect">
            <a:avLst/>
          </a:prstGeom>
          <a:effectLst>
            <a:outerShdw blurRad="342900" dist="50800" dir="5400000" sx="109000" sy="109000" algn="ctr" rotWithShape="0">
              <a:srgbClr val="000000">
                <a:alpha val="2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295</Words>
  <Application>Microsoft Office PowerPoint</Application>
  <PresentationFormat>Custom</PresentationFormat>
  <Paragraphs>44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Iflal Iqbal</cp:lastModifiedBy>
  <cp:revision>2</cp:revision>
  <dcterms:created xsi:type="dcterms:W3CDTF">2023-10-25T13:03:26Z</dcterms:created>
  <dcterms:modified xsi:type="dcterms:W3CDTF">2023-10-25T13:10:16Z</dcterms:modified>
</cp:coreProperties>
</file>